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8065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151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16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39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8679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18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063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39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372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2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091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9FA183C-16F0-48EC-8430-411B2488B2F3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DDA233F-F808-4656-AC3E-D88C1C1B96D7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60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Trademark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Four Types of Marks</a:t>
            </a:r>
          </a:p>
        </p:txBody>
      </p:sp>
    </p:spTree>
    <p:extLst>
      <p:ext uri="{BB962C8B-B14F-4D97-AF65-F5344CB8AC3E}">
        <p14:creationId xmlns:p14="http://schemas.microsoft.com/office/powerpoint/2010/main" val="2660184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Types of 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Trademarks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Service Marks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Certification Marks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Collective Marks</a:t>
            </a:r>
          </a:p>
        </p:txBody>
      </p:sp>
    </p:spTree>
    <p:extLst>
      <p:ext uri="{BB962C8B-B14F-4D97-AF65-F5344CB8AC3E}">
        <p14:creationId xmlns:p14="http://schemas.microsoft.com/office/powerpoint/2010/main" val="949048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Trademark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Word, name, symbol or device that distinguishes the source of the product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Example: Nike swoosh</a:t>
            </a:r>
          </a:p>
        </p:txBody>
      </p:sp>
    </p:spTree>
    <p:extLst>
      <p:ext uri="{BB962C8B-B14F-4D97-AF65-F5344CB8AC3E}">
        <p14:creationId xmlns:p14="http://schemas.microsoft.com/office/powerpoint/2010/main" val="3452612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Mark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Name, symbol or device that identifies and distinguishes the source of a service rather than a product as in the case of trademarks.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Example: UPS brown shield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19232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Certification Mark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Refers to a word, phrase, symbol or design owned by a party who certifies the goods or services of a company once it has met certain standards. Identifies nature or origin of a product or service.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Example: Good Housekeeping Seal of Approval</a:t>
            </a:r>
          </a:p>
        </p:txBody>
      </p:sp>
    </p:spTree>
    <p:extLst>
      <p:ext uri="{BB962C8B-B14F-4D97-AF65-F5344CB8AC3E}">
        <p14:creationId xmlns:p14="http://schemas.microsoft.com/office/powerpoint/2010/main" val="2460067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Collective Trademarks And Service 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Name, symbol, phrase or design owned by a collective group or organization used by the members to identify the source of the goods or services.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Popular example is the “Girl Scouts” logo on their cookies. </a:t>
            </a:r>
          </a:p>
        </p:txBody>
      </p:sp>
    </p:spTree>
    <p:extLst>
      <p:ext uri="{BB962C8B-B14F-4D97-AF65-F5344CB8AC3E}">
        <p14:creationId xmlns:p14="http://schemas.microsoft.com/office/powerpoint/2010/main" val="3530257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Membership Mark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This mark designates that the person is a member of a particular organization.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Example: Member of a trade union such as the “Rotary Club”.</a:t>
            </a:r>
          </a:p>
        </p:txBody>
      </p:sp>
    </p:spTree>
    <p:extLst>
      <p:ext uri="{BB962C8B-B14F-4D97-AF65-F5344CB8AC3E}">
        <p14:creationId xmlns:p14="http://schemas.microsoft.com/office/powerpoint/2010/main" val="333925959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25</TotalTime>
  <Words>191</Words>
  <Application>Microsoft Office PowerPoint</Application>
  <PresentationFormat>Widescreen</PresentationFormat>
  <Paragraphs>22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Calibri Light</vt:lpstr>
      <vt:lpstr>Wingdings</vt:lpstr>
      <vt:lpstr>Retrospect</vt:lpstr>
      <vt:lpstr>Trademark</vt:lpstr>
      <vt:lpstr>Four Types of Marks</vt:lpstr>
      <vt:lpstr>     Trademark</vt:lpstr>
      <vt:lpstr>Service Mark</vt:lpstr>
      <vt:lpstr>Certification Mark</vt:lpstr>
      <vt:lpstr>Collective Trademarks And Service Marks</vt:lpstr>
      <vt:lpstr>Membership Mark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</dc:title>
  <dc:creator>Dana Nasser</dc:creator>
  <cp:lastModifiedBy>Dana Nasser</cp:lastModifiedBy>
  <cp:revision>3</cp:revision>
  <dcterms:created xsi:type="dcterms:W3CDTF">2017-04-23T05:32:15Z</dcterms:created>
  <dcterms:modified xsi:type="dcterms:W3CDTF">2017-04-23T05:57:52Z</dcterms:modified>
</cp:coreProperties>
</file>